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7" r:id="rId5"/>
    <p:sldId id="268" r:id="rId6"/>
    <p:sldId id="269" r:id="rId7"/>
    <p:sldId id="262" r:id="rId8"/>
    <p:sldId id="270" r:id="rId9"/>
    <p:sldId id="260" r:id="rId10"/>
    <p:sldId id="266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7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0"/>
            <a:ext cx="3636963" cy="209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41888"/>
            <a:ext cx="3368675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6021388"/>
            <a:ext cx="2105025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2624138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0549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1761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273FF-8BC9-40AC-9E6C-8E08067A9B4F}" type="datetimeFigureOut">
              <a:rPr lang="en-GB"/>
              <a:pPr>
                <a:defRPr/>
              </a:pPr>
              <a:t>22/10/2018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B1FC3-F43D-4F4F-864A-8371EF6863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937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36D28-EE24-421C-9BFD-89FEAF214731}" type="datetimeFigureOut">
              <a:rPr lang="en-GB"/>
              <a:pPr>
                <a:defRPr/>
              </a:pPr>
              <a:t>22/10/2018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87DCF-568D-4696-B25B-6346133B76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983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29772-235A-4B3D-BDB5-B8F0D300B825}" type="datetimeFigureOut">
              <a:rPr lang="en-GB"/>
              <a:pPr>
                <a:defRPr/>
              </a:pPr>
              <a:t>22/10/2018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D849D-C55F-4003-B6AB-C41EE382E7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481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3A594-04F6-4B07-B7FD-008B577532E2}" type="datetimeFigureOut">
              <a:rPr lang="en-GB"/>
              <a:pPr>
                <a:defRPr/>
              </a:pPr>
              <a:t>22/10/2018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25A5C-8362-40E7-83DA-224665BB88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950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021388"/>
            <a:ext cx="158432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6232525"/>
            <a:ext cx="1511300" cy="42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880"/>
            <a:ext cx="8229600" cy="70275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119258" y="203349"/>
            <a:ext cx="7633543" cy="345331"/>
          </a:xfrm>
        </p:spPr>
        <p:txBody>
          <a:bodyPr/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8319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021388"/>
            <a:ext cx="158432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6232525"/>
            <a:ext cx="1511300" cy="42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119258" y="58315"/>
            <a:ext cx="7633543" cy="345331"/>
          </a:xfrm>
        </p:spPr>
        <p:txBody>
          <a:bodyPr/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Insert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300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1403350" y="404813"/>
            <a:ext cx="7273106" cy="91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7112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08539-AA1F-4E65-9D28-454B26F7922B}" type="datetimeFigureOut">
              <a:rPr lang="en-GB"/>
              <a:pPr>
                <a:defRPr/>
              </a:pPr>
              <a:t>22/10/2018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4374D-8C4F-42D0-8062-3494E7460C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332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21C13-6975-4C45-87FF-C2E8401BCD59}" type="datetimeFigureOut">
              <a:rPr lang="en-GB"/>
              <a:pPr>
                <a:defRPr/>
              </a:pPr>
              <a:t>22/10/2018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2D9E9-10C4-4B45-BCD8-D26AFC07D8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432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DF93D-4162-4A1A-A316-F4A2CF61307E}" type="datetimeFigureOut">
              <a:rPr lang="en-GB"/>
              <a:pPr>
                <a:defRPr/>
              </a:pPr>
              <a:t>22/10/2018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D9F20-5B42-471B-B11C-2D005FE686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690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82B3C-B4C9-48AF-8523-9DC066B1D27A}" type="datetimeFigureOut">
              <a:rPr lang="en-GB"/>
              <a:pPr>
                <a:defRPr/>
              </a:pPr>
              <a:t>22/10/2018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3C621-5EC7-4F2C-8D64-5B0EE4566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290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3EA09-A75B-431E-BA05-A01708CE21E7}" type="datetimeFigureOut">
              <a:rPr lang="en-GB"/>
              <a:pPr>
                <a:defRPr/>
              </a:pPr>
              <a:t>22/10/2018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FDD70-EA32-4250-B9BD-E156715D40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948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AC5D62-1685-4024-B373-7AE5993EE1A4}" type="datetimeFigureOut">
              <a:rPr lang="en-GB"/>
              <a:pPr>
                <a:defRPr/>
              </a:pPr>
              <a:t>22/10/2018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F464B0-CCF0-4EF6-BD45-AD6E6FC231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6" r:id="rId2"/>
    <p:sldLayoutId id="2147483675" r:id="rId3"/>
    <p:sldLayoutId id="2147483674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2zqTYgcpf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251520" y="2132856"/>
            <a:ext cx="8676456" cy="1470025"/>
          </a:xfrm>
        </p:spPr>
        <p:txBody>
          <a:bodyPr/>
          <a:lstStyle/>
          <a:p>
            <a:pPr algn="l"/>
            <a:r>
              <a:rPr lang="en-GB" altLang="en-US" sz="3600" b="1" dirty="0" smtClean="0"/>
              <a:t>Forum - Private</a:t>
            </a:r>
            <a:r>
              <a:rPr lang="en-GB" altLang="en-US" sz="3600" b="1" dirty="0"/>
              <a:t>, Voluntary and Independent </a:t>
            </a:r>
            <a:r>
              <a:rPr lang="en-GB" altLang="en-US" sz="3600" b="1" dirty="0" smtClean="0"/>
              <a:t>Providers/Childminders</a:t>
            </a:r>
            <a:endParaRPr lang="en-GB" alt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645024"/>
            <a:ext cx="6400800" cy="1055688"/>
          </a:xfrm>
        </p:spPr>
        <p:txBody>
          <a:bodyPr rtlCol="0">
            <a:normAutofit fontScale="92500" lnSpcReduction="1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GB" altLang="en-US" sz="2400" b="1" dirty="0" smtClean="0"/>
              <a:t>Wednesday 17</a:t>
            </a:r>
            <a:r>
              <a:rPr lang="en-GB" altLang="en-US" sz="2400" b="1" baseline="30000" dirty="0" smtClean="0"/>
              <a:t>th</a:t>
            </a:r>
            <a:r>
              <a:rPr lang="en-GB" altLang="en-US" sz="2400" b="1" dirty="0" smtClean="0"/>
              <a:t> October 2018</a:t>
            </a:r>
            <a:r>
              <a:rPr lang="en-GB" altLang="en-US" sz="2400" dirty="0"/>
              <a:t/>
            </a:r>
            <a:br>
              <a:rPr lang="en-GB" altLang="en-US" sz="2400" dirty="0"/>
            </a:br>
            <a:r>
              <a:rPr lang="en-GB" altLang="en-US" sz="2400" b="1" dirty="0" smtClean="0"/>
              <a:t>7pm - 9pm – Harrow Civic Centre, Members Lounge</a:t>
            </a:r>
            <a:endParaRPr lang="en-GB" sz="2400" dirty="0"/>
          </a:p>
        </p:txBody>
      </p:sp>
      <p:sp>
        <p:nvSpPr>
          <p:cNvPr id="2" name="Rectangle 1"/>
          <p:cNvSpPr/>
          <p:nvPr/>
        </p:nvSpPr>
        <p:spPr>
          <a:xfrm>
            <a:off x="2483768" y="4509120"/>
            <a:ext cx="62646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altLang="en-US" sz="2800" b="1" dirty="0" smtClean="0"/>
              <a:t>Brian </a:t>
            </a:r>
            <a:r>
              <a:rPr lang="en-GB" altLang="en-US" sz="2800" b="1" dirty="0"/>
              <a:t>Netto </a:t>
            </a:r>
            <a:endParaRPr lang="en-GB" altLang="en-US" sz="2800" b="1" dirty="0" smtClean="0"/>
          </a:p>
          <a:p>
            <a:pPr algn="r"/>
            <a:r>
              <a:rPr lang="en-GB" altLang="en-US" sz="2800" b="1" dirty="0" smtClean="0"/>
              <a:t>Lead </a:t>
            </a:r>
            <a:r>
              <a:rPr lang="en-GB" altLang="en-US" sz="2800" b="1" dirty="0"/>
              <a:t>Officer for Early Years </a:t>
            </a:r>
            <a:endParaRPr lang="en-GB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Group Discussions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27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968552"/>
          </a:xfrm>
        </p:spPr>
        <p:txBody>
          <a:bodyPr/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Welcome</a:t>
            </a: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 Brian Netto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2017-18 Good Level of Development</a:t>
            </a:r>
          </a:p>
          <a:p>
            <a:pPr marL="457200" indent="-457200">
              <a:spcAft>
                <a:spcPts val="0"/>
              </a:spcAft>
              <a:buFont typeface="+mj-lt"/>
              <a:buAutoNum type="arabicPeriod"/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Brief </a:t>
            </a: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updates: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Inclusion Fund: Brian Netto/ presentations from successful bids [Hillview- Carly, Rachelle; Honeypot - Fiona]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Provider Agreement and Handbook 2018-19 [GDPR]/Ofsted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Healthy Years London Programme- Andrea Lagos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Elizabeth </a:t>
            </a:r>
            <a:r>
              <a:rPr lang="en-GB" alt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Jarman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books 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Open forum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b="1" dirty="0"/>
              <a:t>Agenda </a:t>
            </a:r>
          </a:p>
        </p:txBody>
      </p:sp>
    </p:spTree>
    <p:extLst>
      <p:ext uri="{BB962C8B-B14F-4D97-AF65-F5344CB8AC3E}">
        <p14:creationId xmlns:p14="http://schemas.microsoft.com/office/powerpoint/2010/main" val="388754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907704" y="2204864"/>
            <a:ext cx="475252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EDS Airplane Video</a:t>
            </a:r>
            <a:endParaRPr lang="en-GB" sz="4000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099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EYFS 2017-18 – Provisional</a:t>
            </a:r>
            <a:endParaRPr lang="en-GB" sz="36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2040277"/>
              </p:ext>
            </p:extLst>
          </p:nvPr>
        </p:nvGraphicFramePr>
        <p:xfrm>
          <a:off x="539552" y="1988840"/>
          <a:ext cx="8064896" cy="2090510"/>
        </p:xfrm>
        <a:graphic>
          <a:graphicData uri="http://schemas.openxmlformats.org/drawingml/2006/table">
            <a:tbl>
              <a:tblPr firstRow="1" firstCol="1" bandRow="1"/>
              <a:tblGrid>
                <a:gridCol w="2880320"/>
                <a:gridCol w="1080120"/>
                <a:gridCol w="1008112"/>
                <a:gridCol w="1008112"/>
                <a:gridCol w="1008112"/>
                <a:gridCol w="1080120"/>
              </a:tblGrid>
              <a:tr h="741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Achieving a good level of development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2013-14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2014-15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2015-16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2016-17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2017-18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Harrow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61.3%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70.4%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72.4%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73.1%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74.2%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83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National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60.4%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66.3%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69.3%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70.7%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NA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125538" y="33924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404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EYFS 2017-18 – Provisional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 provisional EYFS results have improved this year.  The percentage of pupils achieving a Good Level of Development (GLD) has increased from 73.1% in 2016-17 to </a:t>
            </a:r>
            <a:r>
              <a:rPr lang="en-US" sz="2800" b="1" dirty="0"/>
              <a:t>74.2% in 2017-18.</a:t>
            </a:r>
            <a:r>
              <a:rPr lang="en-US" sz="2800" dirty="0"/>
              <a:t>  Harrow’s result has remained above the national average for the last 4 years, this year’s national data will be published in October 2018</a:t>
            </a:r>
            <a:r>
              <a:rPr lang="en-US" dirty="0"/>
              <a:t>.</a:t>
            </a:r>
            <a:endParaRPr lang="en-GB" dirty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523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Disadvantage gaps 2016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Harrow’s gap was -3.9 for early years</a:t>
            </a:r>
          </a:p>
          <a:p>
            <a:r>
              <a:rPr lang="en-GB" dirty="0" smtClean="0"/>
              <a:t>When compared to other LAs with similar gaps, </a:t>
            </a:r>
            <a:r>
              <a:rPr lang="en-GB" smtClean="0"/>
              <a:t>Harrow’s narrowed by -0.7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551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/>
              <a:t>Inclusion Fund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2332855"/>
          </a:xfrm>
        </p:spPr>
        <p:txBody>
          <a:bodyPr/>
          <a:lstStyle/>
          <a:p>
            <a:r>
              <a:rPr lang="en-GB" dirty="0" smtClean="0"/>
              <a:t> Examples of successful bids </a:t>
            </a:r>
          </a:p>
        </p:txBody>
      </p:sp>
    </p:spTree>
    <p:extLst>
      <p:ext uri="{BB962C8B-B14F-4D97-AF65-F5344CB8AC3E}">
        <p14:creationId xmlns:p14="http://schemas.microsoft.com/office/powerpoint/2010/main" val="156217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29600" cy="702758"/>
          </a:xfrm>
        </p:spPr>
        <p:txBody>
          <a:bodyPr/>
          <a:lstStyle/>
          <a:p>
            <a:r>
              <a:rPr lang="en-GB" b="1" dirty="0" smtClean="0"/>
              <a:t>Role Play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3561259"/>
          </a:xfrm>
        </p:spPr>
        <p:txBody>
          <a:bodyPr/>
          <a:lstStyle/>
          <a:p>
            <a:pPr marL="0" indent="0" algn="ctr">
              <a:buNone/>
            </a:pPr>
            <a:r>
              <a:rPr lang="en-GB" sz="2400" b="1" dirty="0" smtClean="0">
                <a:solidFill>
                  <a:srgbClr val="0070C0"/>
                </a:solidFill>
              </a:rPr>
              <a:t>Parent Partnership</a:t>
            </a:r>
          </a:p>
          <a:p>
            <a:pPr marL="0" indent="0" algn="ctr">
              <a:buNone/>
            </a:pPr>
            <a:r>
              <a:rPr lang="en-GB" sz="2400" b="1" dirty="0" smtClean="0">
                <a:solidFill>
                  <a:srgbClr val="0070C0"/>
                </a:solidFill>
              </a:rPr>
              <a:t>Telling parents about their child’s SEND</a:t>
            </a:r>
          </a:p>
          <a:p>
            <a:pPr marL="0" indent="0" algn="ctr">
              <a:buNone/>
            </a:pPr>
            <a:r>
              <a:rPr lang="en-GB" sz="2400" b="1" dirty="0" smtClean="0">
                <a:solidFill>
                  <a:srgbClr val="0070C0"/>
                </a:solidFill>
              </a:rPr>
              <a:t>Difficult conversations:</a:t>
            </a:r>
          </a:p>
          <a:p>
            <a:pPr algn="ctr"/>
            <a:r>
              <a:rPr lang="en-GB" sz="2400" dirty="0" smtClean="0"/>
              <a:t>Be clear </a:t>
            </a:r>
          </a:p>
          <a:p>
            <a:pPr algn="ctr"/>
            <a:r>
              <a:rPr lang="en-GB" sz="2400" dirty="0" smtClean="0"/>
              <a:t>Discuss one issue only</a:t>
            </a:r>
          </a:p>
          <a:p>
            <a:pPr algn="ctr"/>
            <a:r>
              <a:rPr lang="en-GB" sz="2400" dirty="0" smtClean="0"/>
              <a:t>Broken record</a:t>
            </a:r>
          </a:p>
          <a:p>
            <a:pPr algn="ctr"/>
            <a:r>
              <a:rPr lang="en-GB" sz="2400" dirty="0" smtClean="0"/>
              <a:t>Keep your goal in Mind</a:t>
            </a:r>
          </a:p>
          <a:p>
            <a:pPr algn="ctr"/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346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Open Forum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Please use the post-it notes to ask questions or raise issues that you would like to discuss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On your tables please discuss these and be prepared to join in the open discussion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Any questions we are unable to answer we will endeavour to find out and respond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93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Y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HEY Powerpoint Template</Template>
  <TotalTime>521</TotalTime>
  <Words>284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HEY Powerpoint Template</vt:lpstr>
      <vt:lpstr>Forum - Private, Voluntary and Independent Providers/Childminders</vt:lpstr>
      <vt:lpstr>PowerPoint Presentation</vt:lpstr>
      <vt:lpstr>PowerPoint Presentation</vt:lpstr>
      <vt:lpstr>EYFS 2017-18 – Provisional</vt:lpstr>
      <vt:lpstr>EYFS 2017-18 – Provisional</vt:lpstr>
      <vt:lpstr>Disadvantage gaps 2016</vt:lpstr>
      <vt:lpstr>Inclusion Fund</vt:lpstr>
      <vt:lpstr>Role Play</vt:lpstr>
      <vt:lpstr>Open Forum</vt:lpstr>
      <vt:lpstr>Group Discussions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Private, Voluntary and Independent Providers/ Child Minders:  Forum  Tuesday 13th March 2018  7-9.00pm at Pinner Methodist Church  Brian Netto Lead Officer for Early Years</dc:title>
  <dc:creator>BNetto</dc:creator>
  <cp:lastModifiedBy>mtanna</cp:lastModifiedBy>
  <cp:revision>29</cp:revision>
  <dcterms:created xsi:type="dcterms:W3CDTF">2018-03-09T10:36:12Z</dcterms:created>
  <dcterms:modified xsi:type="dcterms:W3CDTF">2018-10-22T11:33:25Z</dcterms:modified>
</cp:coreProperties>
</file>